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7556500" cy="5334000"/>
  <p:defaultTextStyle>
    <a:defPPr>
      <a:defRPr lang="en-US"/>
    </a:defPPr>
    <a:lvl1pPr marL="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1pPr>
    <a:lvl2pPr marL="59447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2pPr>
    <a:lvl3pPr marL="118894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3pPr>
    <a:lvl4pPr marL="178341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4pPr>
    <a:lvl5pPr marL="237788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5pPr>
    <a:lvl6pPr marL="297235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6pPr>
    <a:lvl7pPr marL="356682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7pPr>
    <a:lvl8pPr marL="416129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8pPr>
    <a:lvl9pPr marL="4755760" algn="l" defTabSz="1188940" rtl="0" eaLnBrk="1" latinLnBrk="0" hangingPunct="1">
      <a:defRPr sz="23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3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07F9B6-EFE3-4294-8181-8BD1195E6A17}" v="64" dt="2023-05-21T18:41:54.078"/>
    <p1510:client id="{4E827AB2-2CBF-423D-BA07-83A8D7F9F475}" v="15" dt="2023-02-01T12:22:19.448"/>
    <p1510:client id="{526E143D-A7E1-7F4E-9C67-CB5979CDA7E7}" v="17" dt="2023-02-02T11:13:38.588"/>
    <p1510:client id="{759AFCF3-24D8-41A3-9CBF-FF54EF1648A2}" v="5" dt="2023-05-30T13:47:35.588"/>
    <p1510:client id="{C2BBFF61-186B-4A93-BE23-C316F61445F6}" v="38" dt="2023-05-22T10:46:46.416"/>
    <p1510:client id="{CF5DFEB1-C50C-409E-90D5-46D00EAB6ABA}" v="63" dt="2023-04-18T14:42:45.815"/>
    <p1510:client id="{DF6C746A-F47B-44E6-AE4A-44E906696540}" v="22" dt="2023-02-02T10:58:46.022"/>
    <p1510:client id="{FFB1A351-CE20-4E8C-A246-AEDD60EE1BC7}" v="68" dt="2023-06-15T11:37:27.68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66" y="31"/>
      </p:cViewPr>
      <p:guideLst>
        <p:guide orient="horz" pos="3703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827E9-8343-4FBF-92DC-FF8B91D77BC2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8088" y="666750"/>
            <a:ext cx="2600325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4520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5067300"/>
            <a:ext cx="3275013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38934-45E7-448C-9D99-97ED4108D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3573" y="2125981"/>
            <a:ext cx="842717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7150" y="3840480"/>
            <a:ext cx="69400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915" y="127004"/>
            <a:ext cx="9428497" cy="395621"/>
          </a:xfrm>
        </p:spPr>
        <p:txBody>
          <a:bodyPr lIns="0" tIns="0" rIns="0" bIns="0"/>
          <a:lstStyle>
            <a:lvl1pPr>
              <a:defRPr sz="2571" b="1" i="0">
                <a:solidFill>
                  <a:srgbClr val="ED1D24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915" y="127004"/>
            <a:ext cx="9428497" cy="395621"/>
          </a:xfrm>
        </p:spPr>
        <p:txBody>
          <a:bodyPr lIns="0" tIns="0" rIns="0" bIns="0"/>
          <a:lstStyle>
            <a:lvl1pPr>
              <a:defRPr sz="2571" b="1" i="0">
                <a:solidFill>
                  <a:srgbClr val="ED1D24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716" y="1577340"/>
            <a:ext cx="43127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5878" y="1577340"/>
            <a:ext cx="43127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915" y="127004"/>
            <a:ext cx="9428497" cy="395621"/>
          </a:xfrm>
        </p:spPr>
        <p:txBody>
          <a:bodyPr lIns="0" tIns="0" rIns="0" bIns="0"/>
          <a:lstStyle>
            <a:lvl1pPr>
              <a:defRPr sz="2571" b="1" i="0">
                <a:solidFill>
                  <a:srgbClr val="ED1D24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4699" y="1432163"/>
            <a:ext cx="9281672" cy="4576899"/>
          </a:xfrm>
          <a:custGeom>
            <a:avLst/>
            <a:gdLst/>
            <a:ahLst/>
            <a:cxnLst/>
            <a:rect l="l" t="t" r="r" b="b"/>
            <a:pathLst>
              <a:path w="7080250" h="3559810">
                <a:moveTo>
                  <a:pt x="585373" y="1908471"/>
                </a:moveTo>
                <a:lnTo>
                  <a:pt x="96346" y="2048171"/>
                </a:lnTo>
                <a:lnTo>
                  <a:pt x="67771" y="2060871"/>
                </a:lnTo>
                <a:lnTo>
                  <a:pt x="49402" y="2060871"/>
                </a:lnTo>
                <a:lnTo>
                  <a:pt x="33859" y="2073571"/>
                </a:lnTo>
                <a:lnTo>
                  <a:pt x="21141" y="2086271"/>
                </a:lnTo>
                <a:lnTo>
                  <a:pt x="11244" y="2086271"/>
                </a:lnTo>
                <a:lnTo>
                  <a:pt x="4343" y="2098971"/>
                </a:lnTo>
                <a:lnTo>
                  <a:pt x="595" y="2111671"/>
                </a:lnTo>
                <a:lnTo>
                  <a:pt x="0" y="2124371"/>
                </a:lnTo>
                <a:lnTo>
                  <a:pt x="2557" y="2137071"/>
                </a:lnTo>
                <a:lnTo>
                  <a:pt x="11506" y="2162471"/>
                </a:lnTo>
                <a:lnTo>
                  <a:pt x="24790" y="2175171"/>
                </a:lnTo>
                <a:lnTo>
                  <a:pt x="42410" y="2187871"/>
                </a:lnTo>
                <a:lnTo>
                  <a:pt x="121200" y="2187871"/>
                </a:lnTo>
                <a:lnTo>
                  <a:pt x="127588" y="2200571"/>
                </a:lnTo>
                <a:lnTo>
                  <a:pt x="136397" y="2200571"/>
                </a:lnTo>
                <a:lnTo>
                  <a:pt x="144341" y="2213271"/>
                </a:lnTo>
                <a:lnTo>
                  <a:pt x="151422" y="2238671"/>
                </a:lnTo>
                <a:lnTo>
                  <a:pt x="157637" y="2251371"/>
                </a:lnTo>
                <a:lnTo>
                  <a:pt x="488713" y="3356271"/>
                </a:lnTo>
                <a:lnTo>
                  <a:pt x="493287" y="3368971"/>
                </a:lnTo>
                <a:lnTo>
                  <a:pt x="495427" y="3381671"/>
                </a:lnTo>
                <a:lnTo>
                  <a:pt x="495130" y="3394371"/>
                </a:lnTo>
                <a:lnTo>
                  <a:pt x="492396" y="3407071"/>
                </a:lnTo>
                <a:lnTo>
                  <a:pt x="489983" y="3419771"/>
                </a:lnTo>
                <a:lnTo>
                  <a:pt x="487037" y="3419771"/>
                </a:lnTo>
                <a:lnTo>
                  <a:pt x="483557" y="3432471"/>
                </a:lnTo>
                <a:lnTo>
                  <a:pt x="471487" y="3432471"/>
                </a:lnTo>
                <a:lnTo>
                  <a:pt x="460313" y="3445171"/>
                </a:lnTo>
                <a:lnTo>
                  <a:pt x="445711" y="3457871"/>
                </a:lnTo>
                <a:lnTo>
                  <a:pt x="429208" y="3470571"/>
                </a:lnTo>
                <a:lnTo>
                  <a:pt x="419361" y="3483271"/>
                </a:lnTo>
                <a:lnTo>
                  <a:pt x="419625" y="3521371"/>
                </a:lnTo>
                <a:lnTo>
                  <a:pt x="441938" y="3559471"/>
                </a:lnTo>
                <a:lnTo>
                  <a:pt x="519244" y="3559471"/>
                </a:lnTo>
                <a:lnTo>
                  <a:pt x="1036845" y="3407071"/>
                </a:lnTo>
                <a:lnTo>
                  <a:pt x="585373" y="1908471"/>
                </a:lnTo>
                <a:close/>
              </a:path>
              <a:path w="7080250" h="3559810">
                <a:moveTo>
                  <a:pt x="932013" y="1844971"/>
                </a:moveTo>
                <a:lnTo>
                  <a:pt x="783404" y="1844971"/>
                </a:lnTo>
                <a:lnTo>
                  <a:pt x="761394" y="1857671"/>
                </a:lnTo>
                <a:lnTo>
                  <a:pt x="737352" y="1857671"/>
                </a:lnTo>
                <a:lnTo>
                  <a:pt x="711279" y="1870371"/>
                </a:lnTo>
                <a:lnTo>
                  <a:pt x="683175" y="1870371"/>
                </a:lnTo>
                <a:lnTo>
                  <a:pt x="719891" y="1997371"/>
                </a:lnTo>
                <a:lnTo>
                  <a:pt x="793107" y="1997371"/>
                </a:lnTo>
                <a:lnTo>
                  <a:pt x="805589" y="2010071"/>
                </a:lnTo>
                <a:lnTo>
                  <a:pt x="817872" y="2010071"/>
                </a:lnTo>
                <a:lnTo>
                  <a:pt x="859665" y="2060871"/>
                </a:lnTo>
                <a:lnTo>
                  <a:pt x="890387" y="2111671"/>
                </a:lnTo>
                <a:lnTo>
                  <a:pt x="903279" y="2149771"/>
                </a:lnTo>
                <a:lnTo>
                  <a:pt x="1164226" y="3026071"/>
                </a:lnTo>
                <a:lnTo>
                  <a:pt x="1172090" y="3051471"/>
                </a:lnTo>
                <a:lnTo>
                  <a:pt x="1178139" y="3076871"/>
                </a:lnTo>
                <a:lnTo>
                  <a:pt x="1182378" y="3089571"/>
                </a:lnTo>
                <a:lnTo>
                  <a:pt x="1184813" y="3114971"/>
                </a:lnTo>
                <a:lnTo>
                  <a:pt x="1185572" y="3127671"/>
                </a:lnTo>
                <a:lnTo>
                  <a:pt x="1184800" y="3140371"/>
                </a:lnTo>
                <a:lnTo>
                  <a:pt x="1182495" y="3153071"/>
                </a:lnTo>
                <a:lnTo>
                  <a:pt x="1178653" y="3178471"/>
                </a:lnTo>
                <a:lnTo>
                  <a:pt x="1174688" y="3191171"/>
                </a:lnTo>
                <a:lnTo>
                  <a:pt x="1169690" y="3191171"/>
                </a:lnTo>
                <a:lnTo>
                  <a:pt x="1163658" y="3203871"/>
                </a:lnTo>
                <a:lnTo>
                  <a:pt x="1156593" y="3216571"/>
                </a:lnTo>
                <a:lnTo>
                  <a:pt x="1147309" y="3216571"/>
                </a:lnTo>
                <a:lnTo>
                  <a:pt x="1134602" y="3229271"/>
                </a:lnTo>
                <a:lnTo>
                  <a:pt x="1118472" y="3241971"/>
                </a:lnTo>
                <a:lnTo>
                  <a:pt x="1098923" y="3254671"/>
                </a:lnTo>
                <a:lnTo>
                  <a:pt x="1134648" y="3368971"/>
                </a:lnTo>
                <a:lnTo>
                  <a:pt x="1184008" y="3356271"/>
                </a:lnTo>
                <a:lnTo>
                  <a:pt x="1227696" y="3343571"/>
                </a:lnTo>
                <a:lnTo>
                  <a:pt x="1265709" y="3318171"/>
                </a:lnTo>
                <a:lnTo>
                  <a:pt x="1298046" y="3305471"/>
                </a:lnTo>
                <a:lnTo>
                  <a:pt x="1417210" y="3203871"/>
                </a:lnTo>
                <a:lnTo>
                  <a:pt x="1446683" y="3165771"/>
                </a:lnTo>
                <a:lnTo>
                  <a:pt x="1473226" y="3114971"/>
                </a:lnTo>
                <a:lnTo>
                  <a:pt x="1496840" y="3076871"/>
                </a:lnTo>
                <a:lnTo>
                  <a:pt x="1517524" y="3038771"/>
                </a:lnTo>
                <a:lnTo>
                  <a:pt x="1535278" y="2987971"/>
                </a:lnTo>
                <a:lnTo>
                  <a:pt x="1550102" y="2949871"/>
                </a:lnTo>
                <a:lnTo>
                  <a:pt x="1561994" y="2899071"/>
                </a:lnTo>
                <a:lnTo>
                  <a:pt x="1570956" y="2848271"/>
                </a:lnTo>
                <a:lnTo>
                  <a:pt x="1576420" y="2810171"/>
                </a:lnTo>
                <a:lnTo>
                  <a:pt x="1579478" y="2759371"/>
                </a:lnTo>
                <a:lnTo>
                  <a:pt x="1580129" y="2721271"/>
                </a:lnTo>
                <a:lnTo>
                  <a:pt x="1578374" y="2670471"/>
                </a:lnTo>
                <a:lnTo>
                  <a:pt x="1574211" y="2619671"/>
                </a:lnTo>
                <a:lnTo>
                  <a:pt x="1567642" y="2581571"/>
                </a:lnTo>
                <a:lnTo>
                  <a:pt x="1558666" y="2530771"/>
                </a:lnTo>
                <a:lnTo>
                  <a:pt x="1547282" y="2479971"/>
                </a:lnTo>
                <a:lnTo>
                  <a:pt x="1533491" y="2429171"/>
                </a:lnTo>
                <a:lnTo>
                  <a:pt x="1517760" y="2378371"/>
                </a:lnTo>
                <a:lnTo>
                  <a:pt x="1500333" y="2327571"/>
                </a:lnTo>
                <a:lnTo>
                  <a:pt x="1481209" y="2289471"/>
                </a:lnTo>
                <a:lnTo>
                  <a:pt x="1460390" y="2251371"/>
                </a:lnTo>
                <a:lnTo>
                  <a:pt x="1437875" y="2200571"/>
                </a:lnTo>
                <a:lnTo>
                  <a:pt x="1413665" y="2162471"/>
                </a:lnTo>
                <a:lnTo>
                  <a:pt x="1387761" y="2124371"/>
                </a:lnTo>
                <a:lnTo>
                  <a:pt x="1360162" y="2086271"/>
                </a:lnTo>
                <a:lnTo>
                  <a:pt x="1327475" y="2048171"/>
                </a:lnTo>
                <a:lnTo>
                  <a:pt x="1292792" y="2010071"/>
                </a:lnTo>
                <a:lnTo>
                  <a:pt x="1256114" y="1984671"/>
                </a:lnTo>
                <a:lnTo>
                  <a:pt x="1217441" y="1946571"/>
                </a:lnTo>
                <a:lnTo>
                  <a:pt x="1176774" y="1921171"/>
                </a:lnTo>
                <a:lnTo>
                  <a:pt x="1134114" y="1908471"/>
                </a:lnTo>
                <a:lnTo>
                  <a:pt x="1089461" y="1883071"/>
                </a:lnTo>
                <a:lnTo>
                  <a:pt x="932013" y="1844971"/>
                </a:lnTo>
                <a:close/>
              </a:path>
              <a:path w="7080250" h="3559810">
                <a:moveTo>
                  <a:pt x="2044768" y="1463971"/>
                </a:moveTo>
                <a:lnTo>
                  <a:pt x="1555742" y="1616371"/>
                </a:lnTo>
                <a:lnTo>
                  <a:pt x="1527167" y="1616371"/>
                </a:lnTo>
                <a:lnTo>
                  <a:pt x="1508795" y="1629071"/>
                </a:lnTo>
                <a:lnTo>
                  <a:pt x="1493250" y="1629071"/>
                </a:lnTo>
                <a:lnTo>
                  <a:pt x="1480530" y="1641771"/>
                </a:lnTo>
                <a:lnTo>
                  <a:pt x="1470639" y="1654471"/>
                </a:lnTo>
                <a:lnTo>
                  <a:pt x="1463731" y="1667171"/>
                </a:lnTo>
                <a:lnTo>
                  <a:pt x="1459979" y="1679871"/>
                </a:lnTo>
                <a:lnTo>
                  <a:pt x="1459382" y="1692571"/>
                </a:lnTo>
                <a:lnTo>
                  <a:pt x="1461939" y="1705271"/>
                </a:lnTo>
                <a:lnTo>
                  <a:pt x="1470888" y="1717971"/>
                </a:lnTo>
                <a:lnTo>
                  <a:pt x="1484174" y="1730671"/>
                </a:lnTo>
                <a:lnTo>
                  <a:pt x="1501798" y="1743371"/>
                </a:lnTo>
                <a:lnTo>
                  <a:pt x="1565036" y="1743371"/>
                </a:lnTo>
                <a:lnTo>
                  <a:pt x="1570537" y="1756071"/>
                </a:lnTo>
                <a:lnTo>
                  <a:pt x="1586971" y="1756071"/>
                </a:lnTo>
                <a:lnTo>
                  <a:pt x="1595784" y="1768771"/>
                </a:lnTo>
                <a:lnTo>
                  <a:pt x="1603730" y="1781471"/>
                </a:lnTo>
                <a:lnTo>
                  <a:pt x="1610811" y="1794171"/>
                </a:lnTo>
                <a:lnTo>
                  <a:pt x="1617032" y="1806871"/>
                </a:lnTo>
                <a:lnTo>
                  <a:pt x="1948108" y="2911771"/>
                </a:lnTo>
                <a:lnTo>
                  <a:pt x="1952680" y="2924471"/>
                </a:lnTo>
                <a:lnTo>
                  <a:pt x="1954817" y="2949871"/>
                </a:lnTo>
                <a:lnTo>
                  <a:pt x="1954520" y="2962571"/>
                </a:lnTo>
                <a:lnTo>
                  <a:pt x="1951791" y="2975271"/>
                </a:lnTo>
                <a:lnTo>
                  <a:pt x="1949378" y="2975271"/>
                </a:lnTo>
                <a:lnTo>
                  <a:pt x="1946419" y="2987971"/>
                </a:lnTo>
                <a:lnTo>
                  <a:pt x="1938630" y="2987971"/>
                </a:lnTo>
                <a:lnTo>
                  <a:pt x="1930882" y="3000671"/>
                </a:lnTo>
                <a:lnTo>
                  <a:pt x="1919708" y="3000671"/>
                </a:lnTo>
                <a:lnTo>
                  <a:pt x="1905106" y="3013371"/>
                </a:lnTo>
                <a:lnTo>
                  <a:pt x="1888601" y="3026071"/>
                </a:lnTo>
                <a:lnTo>
                  <a:pt x="1878750" y="3051471"/>
                </a:lnTo>
                <a:lnTo>
                  <a:pt x="1875552" y="3064171"/>
                </a:lnTo>
                <a:lnTo>
                  <a:pt x="1879007" y="3089571"/>
                </a:lnTo>
                <a:lnTo>
                  <a:pt x="1884244" y="3102271"/>
                </a:lnTo>
                <a:lnTo>
                  <a:pt x="1891684" y="3114971"/>
                </a:lnTo>
                <a:lnTo>
                  <a:pt x="1901326" y="3114971"/>
                </a:lnTo>
                <a:lnTo>
                  <a:pt x="1913170" y="3127671"/>
                </a:lnTo>
                <a:lnTo>
                  <a:pt x="1959698" y="3127671"/>
                </a:lnTo>
                <a:lnTo>
                  <a:pt x="1978626" y="3114971"/>
                </a:lnTo>
                <a:lnTo>
                  <a:pt x="2534696" y="2949871"/>
                </a:lnTo>
                <a:lnTo>
                  <a:pt x="2556898" y="2949871"/>
                </a:lnTo>
                <a:lnTo>
                  <a:pt x="2575177" y="2937171"/>
                </a:lnTo>
                <a:lnTo>
                  <a:pt x="2589531" y="2924471"/>
                </a:lnTo>
                <a:lnTo>
                  <a:pt x="2599961" y="2924471"/>
                </a:lnTo>
                <a:lnTo>
                  <a:pt x="2609608" y="2899071"/>
                </a:lnTo>
                <a:lnTo>
                  <a:pt x="2615269" y="2886371"/>
                </a:lnTo>
                <a:lnTo>
                  <a:pt x="2616947" y="2873671"/>
                </a:lnTo>
                <a:lnTo>
                  <a:pt x="2614642" y="2860971"/>
                </a:lnTo>
                <a:lnTo>
                  <a:pt x="2604750" y="2848271"/>
                </a:lnTo>
                <a:lnTo>
                  <a:pt x="2589630" y="2822871"/>
                </a:lnTo>
                <a:lnTo>
                  <a:pt x="2476453" y="2822871"/>
                </a:lnTo>
                <a:lnTo>
                  <a:pt x="2468389" y="2810171"/>
                </a:lnTo>
                <a:lnTo>
                  <a:pt x="2457914" y="2797471"/>
                </a:lnTo>
                <a:lnTo>
                  <a:pt x="2448588" y="2784771"/>
                </a:lnTo>
                <a:lnTo>
                  <a:pt x="2440412" y="2772071"/>
                </a:lnTo>
                <a:lnTo>
                  <a:pt x="2433388" y="2759371"/>
                </a:lnTo>
                <a:lnTo>
                  <a:pt x="2044768" y="1463971"/>
                </a:lnTo>
                <a:close/>
              </a:path>
              <a:path w="7080250" h="3559810">
                <a:moveTo>
                  <a:pt x="2524375" y="1362371"/>
                </a:moveTo>
                <a:lnTo>
                  <a:pt x="2422560" y="1362371"/>
                </a:lnTo>
                <a:lnTo>
                  <a:pt x="2370497" y="1375071"/>
                </a:lnTo>
                <a:lnTo>
                  <a:pt x="2324218" y="1387771"/>
                </a:lnTo>
                <a:lnTo>
                  <a:pt x="2273733" y="1400471"/>
                </a:lnTo>
                <a:lnTo>
                  <a:pt x="2219043" y="1413171"/>
                </a:lnTo>
                <a:lnTo>
                  <a:pt x="2160147" y="1425871"/>
                </a:lnTo>
                <a:lnTo>
                  <a:pt x="2131585" y="1438571"/>
                </a:lnTo>
                <a:lnTo>
                  <a:pt x="2168288" y="1565571"/>
                </a:lnTo>
                <a:lnTo>
                  <a:pt x="2234792" y="1565571"/>
                </a:lnTo>
                <a:lnTo>
                  <a:pt x="2260714" y="1578271"/>
                </a:lnTo>
                <a:lnTo>
                  <a:pt x="2281750" y="1578271"/>
                </a:lnTo>
                <a:lnTo>
                  <a:pt x="2299321" y="1603671"/>
                </a:lnTo>
                <a:lnTo>
                  <a:pt x="2314849" y="1616371"/>
                </a:lnTo>
                <a:lnTo>
                  <a:pt x="2328334" y="1641771"/>
                </a:lnTo>
                <a:lnTo>
                  <a:pt x="2427419" y="1971971"/>
                </a:lnTo>
                <a:lnTo>
                  <a:pt x="2433889" y="1997371"/>
                </a:lnTo>
                <a:lnTo>
                  <a:pt x="2438420" y="2010071"/>
                </a:lnTo>
                <a:lnTo>
                  <a:pt x="2441013" y="2035471"/>
                </a:lnTo>
                <a:lnTo>
                  <a:pt x="2441668" y="2048171"/>
                </a:lnTo>
                <a:lnTo>
                  <a:pt x="2440390" y="2060871"/>
                </a:lnTo>
                <a:lnTo>
                  <a:pt x="2437185" y="2073571"/>
                </a:lnTo>
                <a:lnTo>
                  <a:pt x="2432056" y="2086271"/>
                </a:lnTo>
                <a:lnTo>
                  <a:pt x="2425006" y="2098971"/>
                </a:lnTo>
                <a:lnTo>
                  <a:pt x="2413297" y="2111671"/>
                </a:lnTo>
                <a:lnTo>
                  <a:pt x="2396836" y="2137071"/>
                </a:lnTo>
                <a:lnTo>
                  <a:pt x="2375619" y="2149771"/>
                </a:lnTo>
                <a:lnTo>
                  <a:pt x="2349644" y="2162471"/>
                </a:lnTo>
                <a:lnTo>
                  <a:pt x="2385039" y="2276771"/>
                </a:lnTo>
                <a:lnTo>
                  <a:pt x="2466965" y="2276771"/>
                </a:lnTo>
                <a:lnTo>
                  <a:pt x="2489814" y="2289471"/>
                </a:lnTo>
                <a:lnTo>
                  <a:pt x="2506235" y="2302171"/>
                </a:lnTo>
                <a:lnTo>
                  <a:pt x="2520638" y="2327571"/>
                </a:lnTo>
                <a:lnTo>
                  <a:pt x="2533025" y="2340271"/>
                </a:lnTo>
                <a:lnTo>
                  <a:pt x="2543395" y="2365671"/>
                </a:lnTo>
                <a:lnTo>
                  <a:pt x="2546333" y="2365671"/>
                </a:lnTo>
                <a:lnTo>
                  <a:pt x="2551083" y="2378371"/>
                </a:lnTo>
                <a:lnTo>
                  <a:pt x="2557642" y="2403771"/>
                </a:lnTo>
                <a:lnTo>
                  <a:pt x="2566001" y="2429171"/>
                </a:lnTo>
                <a:lnTo>
                  <a:pt x="2621564" y="2619671"/>
                </a:lnTo>
                <a:lnTo>
                  <a:pt x="2641889" y="2670471"/>
                </a:lnTo>
                <a:lnTo>
                  <a:pt x="2667145" y="2721271"/>
                </a:lnTo>
                <a:lnTo>
                  <a:pt x="2697332" y="2759371"/>
                </a:lnTo>
                <a:lnTo>
                  <a:pt x="2732451" y="2797471"/>
                </a:lnTo>
                <a:lnTo>
                  <a:pt x="2772503" y="2822871"/>
                </a:lnTo>
                <a:lnTo>
                  <a:pt x="2816568" y="2848271"/>
                </a:lnTo>
                <a:lnTo>
                  <a:pt x="2863737" y="2848271"/>
                </a:lnTo>
                <a:lnTo>
                  <a:pt x="2914010" y="2860971"/>
                </a:lnTo>
                <a:lnTo>
                  <a:pt x="2967385" y="2848271"/>
                </a:lnTo>
                <a:lnTo>
                  <a:pt x="3023862" y="2835571"/>
                </a:lnTo>
                <a:lnTo>
                  <a:pt x="3058106" y="2822871"/>
                </a:lnTo>
                <a:lnTo>
                  <a:pt x="3117798" y="2797471"/>
                </a:lnTo>
                <a:lnTo>
                  <a:pt x="3166352" y="2772071"/>
                </a:lnTo>
                <a:lnTo>
                  <a:pt x="3207396" y="2721271"/>
                </a:lnTo>
                <a:lnTo>
                  <a:pt x="3225334" y="2708571"/>
                </a:lnTo>
                <a:lnTo>
                  <a:pt x="3242532" y="2670471"/>
                </a:lnTo>
                <a:lnTo>
                  <a:pt x="3257343" y="2645071"/>
                </a:lnTo>
                <a:lnTo>
                  <a:pt x="3269770" y="2619671"/>
                </a:lnTo>
                <a:lnTo>
                  <a:pt x="3279817" y="2594271"/>
                </a:lnTo>
                <a:lnTo>
                  <a:pt x="3286915" y="2568871"/>
                </a:lnTo>
                <a:lnTo>
                  <a:pt x="3290525" y="2543471"/>
                </a:lnTo>
                <a:lnTo>
                  <a:pt x="3124007" y="2543471"/>
                </a:lnTo>
                <a:lnTo>
                  <a:pt x="3116373" y="2530771"/>
                </a:lnTo>
                <a:lnTo>
                  <a:pt x="3110298" y="2518071"/>
                </a:lnTo>
                <a:lnTo>
                  <a:pt x="3041832" y="2289471"/>
                </a:lnTo>
                <a:lnTo>
                  <a:pt x="3032455" y="2264071"/>
                </a:lnTo>
                <a:lnTo>
                  <a:pt x="3020193" y="2238671"/>
                </a:lnTo>
                <a:lnTo>
                  <a:pt x="3005047" y="2213271"/>
                </a:lnTo>
                <a:lnTo>
                  <a:pt x="2987019" y="2200571"/>
                </a:lnTo>
                <a:lnTo>
                  <a:pt x="2966451" y="2175171"/>
                </a:lnTo>
                <a:lnTo>
                  <a:pt x="2943704" y="2162471"/>
                </a:lnTo>
                <a:lnTo>
                  <a:pt x="2918773" y="2149771"/>
                </a:lnTo>
                <a:lnTo>
                  <a:pt x="2864477" y="2124371"/>
                </a:lnTo>
                <a:lnTo>
                  <a:pt x="2612331" y="2124371"/>
                </a:lnTo>
                <a:lnTo>
                  <a:pt x="2659451" y="2098971"/>
                </a:lnTo>
                <a:lnTo>
                  <a:pt x="2699748" y="2060871"/>
                </a:lnTo>
                <a:lnTo>
                  <a:pt x="2733221" y="2035471"/>
                </a:lnTo>
                <a:lnTo>
                  <a:pt x="2759867" y="2022771"/>
                </a:lnTo>
                <a:lnTo>
                  <a:pt x="2781948" y="1997371"/>
                </a:lnTo>
                <a:lnTo>
                  <a:pt x="2819221" y="1946571"/>
                </a:lnTo>
                <a:lnTo>
                  <a:pt x="2853570" y="1883071"/>
                </a:lnTo>
                <a:lnTo>
                  <a:pt x="2866418" y="1832271"/>
                </a:lnTo>
                <a:lnTo>
                  <a:pt x="2872959" y="1781471"/>
                </a:lnTo>
                <a:lnTo>
                  <a:pt x="2873190" y="1743371"/>
                </a:lnTo>
                <a:lnTo>
                  <a:pt x="2867112" y="1692571"/>
                </a:lnTo>
                <a:lnTo>
                  <a:pt x="2854723" y="1641771"/>
                </a:lnTo>
                <a:lnTo>
                  <a:pt x="2836065" y="1590971"/>
                </a:lnTo>
                <a:lnTo>
                  <a:pt x="2812596" y="1540171"/>
                </a:lnTo>
                <a:lnTo>
                  <a:pt x="2784317" y="1502071"/>
                </a:lnTo>
                <a:lnTo>
                  <a:pt x="2751229" y="1463971"/>
                </a:lnTo>
                <a:lnTo>
                  <a:pt x="2713331" y="1438571"/>
                </a:lnTo>
                <a:lnTo>
                  <a:pt x="2670626" y="1413171"/>
                </a:lnTo>
                <a:lnTo>
                  <a:pt x="2623113" y="1387771"/>
                </a:lnTo>
                <a:lnTo>
                  <a:pt x="2524375" y="1362371"/>
                </a:lnTo>
                <a:close/>
              </a:path>
              <a:path w="7080250" h="3559810">
                <a:moveTo>
                  <a:pt x="3267821" y="2467271"/>
                </a:moveTo>
                <a:lnTo>
                  <a:pt x="3187865" y="2467271"/>
                </a:lnTo>
                <a:lnTo>
                  <a:pt x="3177438" y="2492671"/>
                </a:lnTo>
                <a:lnTo>
                  <a:pt x="3168553" y="2505371"/>
                </a:lnTo>
                <a:lnTo>
                  <a:pt x="3165341" y="2518071"/>
                </a:lnTo>
                <a:lnTo>
                  <a:pt x="3162395" y="2530771"/>
                </a:lnTo>
                <a:lnTo>
                  <a:pt x="3157313" y="2530771"/>
                </a:lnTo>
                <a:lnTo>
                  <a:pt x="3154265" y="2543471"/>
                </a:lnTo>
                <a:lnTo>
                  <a:pt x="3290525" y="2543471"/>
                </a:lnTo>
                <a:lnTo>
                  <a:pt x="3290642" y="2518071"/>
                </a:lnTo>
                <a:lnTo>
                  <a:pt x="3287260" y="2492671"/>
                </a:lnTo>
                <a:lnTo>
                  <a:pt x="3283117" y="2492671"/>
                </a:lnTo>
                <a:lnTo>
                  <a:pt x="3276636" y="2479971"/>
                </a:lnTo>
                <a:lnTo>
                  <a:pt x="3267821" y="2467271"/>
                </a:lnTo>
                <a:close/>
              </a:path>
              <a:path w="7080250" h="3559810">
                <a:moveTo>
                  <a:pt x="3244726" y="2454571"/>
                </a:moveTo>
                <a:lnTo>
                  <a:pt x="3213358" y="2454571"/>
                </a:lnTo>
                <a:lnTo>
                  <a:pt x="3199837" y="2467271"/>
                </a:lnTo>
                <a:lnTo>
                  <a:pt x="3256678" y="2467271"/>
                </a:lnTo>
                <a:lnTo>
                  <a:pt x="3244726" y="2454571"/>
                </a:lnTo>
                <a:close/>
              </a:path>
              <a:path w="7080250" h="3559810">
                <a:moveTo>
                  <a:pt x="2807698" y="2111671"/>
                </a:moveTo>
                <a:lnTo>
                  <a:pt x="2706641" y="2111671"/>
                </a:lnTo>
                <a:lnTo>
                  <a:pt x="2662345" y="2124371"/>
                </a:lnTo>
                <a:lnTo>
                  <a:pt x="2836492" y="2124371"/>
                </a:lnTo>
                <a:lnTo>
                  <a:pt x="2807698" y="2111671"/>
                </a:lnTo>
                <a:close/>
              </a:path>
              <a:path w="7080250" h="3559810">
                <a:moveTo>
                  <a:pt x="3467282" y="1338459"/>
                </a:moveTo>
                <a:lnTo>
                  <a:pt x="3491450" y="2316359"/>
                </a:lnTo>
                <a:lnTo>
                  <a:pt x="3491563" y="2354459"/>
                </a:lnTo>
                <a:lnTo>
                  <a:pt x="3489180" y="2392559"/>
                </a:lnTo>
                <a:lnTo>
                  <a:pt x="3484306" y="2430659"/>
                </a:lnTo>
                <a:lnTo>
                  <a:pt x="3470874" y="2468759"/>
                </a:lnTo>
                <a:lnTo>
                  <a:pt x="3448804" y="2506859"/>
                </a:lnTo>
                <a:lnTo>
                  <a:pt x="3411219" y="2544959"/>
                </a:lnTo>
                <a:lnTo>
                  <a:pt x="3393076" y="2570359"/>
                </a:lnTo>
                <a:lnTo>
                  <a:pt x="3375261" y="2583059"/>
                </a:lnTo>
                <a:lnTo>
                  <a:pt x="3363912" y="2595759"/>
                </a:lnTo>
                <a:lnTo>
                  <a:pt x="3359023" y="2621159"/>
                </a:lnTo>
                <a:lnTo>
                  <a:pt x="3360589" y="2633859"/>
                </a:lnTo>
                <a:lnTo>
                  <a:pt x="3366293" y="2646559"/>
                </a:lnTo>
                <a:lnTo>
                  <a:pt x="3374472" y="2659259"/>
                </a:lnTo>
                <a:lnTo>
                  <a:pt x="3385130" y="2671959"/>
                </a:lnTo>
                <a:lnTo>
                  <a:pt x="3467688" y="2671959"/>
                </a:lnTo>
                <a:lnTo>
                  <a:pt x="3746822" y="2583059"/>
                </a:lnTo>
                <a:lnTo>
                  <a:pt x="3780880" y="2570359"/>
                </a:lnTo>
                <a:lnTo>
                  <a:pt x="3802851" y="2557659"/>
                </a:lnTo>
                <a:lnTo>
                  <a:pt x="3812730" y="2532259"/>
                </a:lnTo>
                <a:lnTo>
                  <a:pt x="3810512" y="2506859"/>
                </a:lnTo>
                <a:lnTo>
                  <a:pt x="3802868" y="2494159"/>
                </a:lnTo>
                <a:lnTo>
                  <a:pt x="3791519" y="2481459"/>
                </a:lnTo>
                <a:lnTo>
                  <a:pt x="3776465" y="2468759"/>
                </a:lnTo>
                <a:lnTo>
                  <a:pt x="3757706" y="2468759"/>
                </a:lnTo>
                <a:lnTo>
                  <a:pt x="3713954" y="2456059"/>
                </a:lnTo>
                <a:lnTo>
                  <a:pt x="3653407" y="2430659"/>
                </a:lnTo>
                <a:lnTo>
                  <a:pt x="3619339" y="2379859"/>
                </a:lnTo>
                <a:lnTo>
                  <a:pt x="3611636" y="2341759"/>
                </a:lnTo>
                <a:lnTo>
                  <a:pt x="3591793" y="1554359"/>
                </a:lnTo>
                <a:lnTo>
                  <a:pt x="3467282" y="1338459"/>
                </a:lnTo>
                <a:close/>
              </a:path>
              <a:path w="7080250" h="3559810">
                <a:moveTo>
                  <a:pt x="4605612" y="2113159"/>
                </a:moveTo>
                <a:lnTo>
                  <a:pt x="4005267" y="2113159"/>
                </a:lnTo>
                <a:lnTo>
                  <a:pt x="4088388" y="2252859"/>
                </a:lnTo>
                <a:lnTo>
                  <a:pt x="4092065" y="2265559"/>
                </a:lnTo>
                <a:lnTo>
                  <a:pt x="4095494" y="2265559"/>
                </a:lnTo>
                <a:lnTo>
                  <a:pt x="4098675" y="2278259"/>
                </a:lnTo>
                <a:lnTo>
                  <a:pt x="4101609" y="2290959"/>
                </a:lnTo>
                <a:lnTo>
                  <a:pt x="4103914" y="2303659"/>
                </a:lnTo>
                <a:lnTo>
                  <a:pt x="4104870" y="2303659"/>
                </a:lnTo>
                <a:lnTo>
                  <a:pt x="4104477" y="2316359"/>
                </a:lnTo>
                <a:lnTo>
                  <a:pt x="4102739" y="2329059"/>
                </a:lnTo>
                <a:lnTo>
                  <a:pt x="4099458" y="2329059"/>
                </a:lnTo>
                <a:lnTo>
                  <a:pt x="4094449" y="2341759"/>
                </a:lnTo>
                <a:lnTo>
                  <a:pt x="4087712" y="2354459"/>
                </a:lnTo>
                <a:lnTo>
                  <a:pt x="4079244" y="2354459"/>
                </a:lnTo>
                <a:lnTo>
                  <a:pt x="4067609" y="2367159"/>
                </a:lnTo>
                <a:lnTo>
                  <a:pt x="4058516" y="2379859"/>
                </a:lnTo>
                <a:lnTo>
                  <a:pt x="4051964" y="2392559"/>
                </a:lnTo>
                <a:lnTo>
                  <a:pt x="4047951" y="2392559"/>
                </a:lnTo>
                <a:lnTo>
                  <a:pt x="4045960" y="2405259"/>
                </a:lnTo>
                <a:lnTo>
                  <a:pt x="4045488" y="2417959"/>
                </a:lnTo>
                <a:lnTo>
                  <a:pt x="4046530" y="2417959"/>
                </a:lnTo>
                <a:lnTo>
                  <a:pt x="4049082" y="2430659"/>
                </a:lnTo>
                <a:lnTo>
                  <a:pt x="4054092" y="2443359"/>
                </a:lnTo>
                <a:lnTo>
                  <a:pt x="4061180" y="2456059"/>
                </a:lnTo>
                <a:lnTo>
                  <a:pt x="4070347" y="2468759"/>
                </a:lnTo>
                <a:lnTo>
                  <a:pt x="4139137" y="2468759"/>
                </a:lnTo>
                <a:lnTo>
                  <a:pt x="4687511" y="2303659"/>
                </a:lnTo>
                <a:lnTo>
                  <a:pt x="4723939" y="2290959"/>
                </a:lnTo>
                <a:lnTo>
                  <a:pt x="4747501" y="2265559"/>
                </a:lnTo>
                <a:lnTo>
                  <a:pt x="4758196" y="2252859"/>
                </a:lnTo>
                <a:lnTo>
                  <a:pt x="4756027" y="2227459"/>
                </a:lnTo>
                <a:lnTo>
                  <a:pt x="4752368" y="2214759"/>
                </a:lnTo>
                <a:lnTo>
                  <a:pt x="4747661" y="2202059"/>
                </a:lnTo>
                <a:lnTo>
                  <a:pt x="4741911" y="2202059"/>
                </a:lnTo>
                <a:lnTo>
                  <a:pt x="4735123" y="2189359"/>
                </a:lnTo>
                <a:lnTo>
                  <a:pt x="4716095" y="2189359"/>
                </a:lnTo>
                <a:lnTo>
                  <a:pt x="4703287" y="2176659"/>
                </a:lnTo>
                <a:lnTo>
                  <a:pt x="4655710" y="2176659"/>
                </a:lnTo>
                <a:lnTo>
                  <a:pt x="4643523" y="2163959"/>
                </a:lnTo>
                <a:lnTo>
                  <a:pt x="4634069" y="2163959"/>
                </a:lnTo>
                <a:lnTo>
                  <a:pt x="4615111" y="2138559"/>
                </a:lnTo>
                <a:lnTo>
                  <a:pt x="4605612" y="2113159"/>
                </a:lnTo>
                <a:close/>
              </a:path>
              <a:path w="7080250" h="3559810">
                <a:moveTo>
                  <a:pt x="5011894" y="576459"/>
                </a:moveTo>
                <a:lnTo>
                  <a:pt x="4522868" y="716159"/>
                </a:lnTo>
                <a:lnTo>
                  <a:pt x="4494293" y="728859"/>
                </a:lnTo>
                <a:lnTo>
                  <a:pt x="4475929" y="728859"/>
                </a:lnTo>
                <a:lnTo>
                  <a:pt x="4460387" y="741559"/>
                </a:lnTo>
                <a:lnTo>
                  <a:pt x="4447669" y="754259"/>
                </a:lnTo>
                <a:lnTo>
                  <a:pt x="4437778" y="754259"/>
                </a:lnTo>
                <a:lnTo>
                  <a:pt x="4430870" y="766959"/>
                </a:lnTo>
                <a:lnTo>
                  <a:pt x="4427118" y="779659"/>
                </a:lnTo>
                <a:lnTo>
                  <a:pt x="4426521" y="792359"/>
                </a:lnTo>
                <a:lnTo>
                  <a:pt x="4429078" y="805059"/>
                </a:lnTo>
                <a:lnTo>
                  <a:pt x="4438027" y="830459"/>
                </a:lnTo>
                <a:lnTo>
                  <a:pt x="4451311" y="843159"/>
                </a:lnTo>
                <a:lnTo>
                  <a:pt x="4468932" y="855859"/>
                </a:lnTo>
                <a:lnTo>
                  <a:pt x="4547735" y="855859"/>
                </a:lnTo>
                <a:lnTo>
                  <a:pt x="4554110" y="868559"/>
                </a:lnTo>
                <a:lnTo>
                  <a:pt x="4562918" y="868559"/>
                </a:lnTo>
                <a:lnTo>
                  <a:pt x="4570864" y="881259"/>
                </a:lnTo>
                <a:lnTo>
                  <a:pt x="4577949" y="893959"/>
                </a:lnTo>
                <a:lnTo>
                  <a:pt x="4584171" y="919359"/>
                </a:lnTo>
                <a:lnTo>
                  <a:pt x="4915234" y="2011559"/>
                </a:lnTo>
                <a:lnTo>
                  <a:pt x="4919809" y="2036959"/>
                </a:lnTo>
                <a:lnTo>
                  <a:pt x="4921948" y="2049659"/>
                </a:lnTo>
                <a:lnTo>
                  <a:pt x="4921651" y="2062359"/>
                </a:lnTo>
                <a:lnTo>
                  <a:pt x="4918917" y="2075059"/>
                </a:lnTo>
                <a:lnTo>
                  <a:pt x="4916504" y="2087759"/>
                </a:lnTo>
                <a:lnTo>
                  <a:pt x="4913558" y="2087759"/>
                </a:lnTo>
                <a:lnTo>
                  <a:pt x="4910091" y="2100459"/>
                </a:lnTo>
                <a:lnTo>
                  <a:pt x="4898016" y="2100459"/>
                </a:lnTo>
                <a:lnTo>
                  <a:pt x="4886845" y="2113159"/>
                </a:lnTo>
                <a:lnTo>
                  <a:pt x="4872245" y="2125859"/>
                </a:lnTo>
                <a:lnTo>
                  <a:pt x="4855741" y="2138559"/>
                </a:lnTo>
                <a:lnTo>
                  <a:pt x="4845889" y="2151259"/>
                </a:lnTo>
                <a:lnTo>
                  <a:pt x="4846146" y="2189359"/>
                </a:lnTo>
                <a:lnTo>
                  <a:pt x="4868460" y="2227459"/>
                </a:lnTo>
                <a:lnTo>
                  <a:pt x="4945765" y="2227459"/>
                </a:lnTo>
                <a:lnTo>
                  <a:pt x="5501822" y="2062359"/>
                </a:lnTo>
                <a:lnTo>
                  <a:pt x="5524032" y="2049659"/>
                </a:lnTo>
                <a:lnTo>
                  <a:pt x="5542313" y="2049659"/>
                </a:lnTo>
                <a:lnTo>
                  <a:pt x="5576736" y="2011559"/>
                </a:lnTo>
                <a:lnTo>
                  <a:pt x="5584079" y="1986159"/>
                </a:lnTo>
                <a:lnTo>
                  <a:pt x="5581769" y="1973459"/>
                </a:lnTo>
                <a:lnTo>
                  <a:pt x="5571879" y="1948059"/>
                </a:lnTo>
                <a:lnTo>
                  <a:pt x="5556761" y="1935359"/>
                </a:lnTo>
                <a:lnTo>
                  <a:pt x="5536411" y="1922659"/>
                </a:lnTo>
                <a:lnTo>
                  <a:pt x="5435528" y="1922659"/>
                </a:lnTo>
                <a:lnTo>
                  <a:pt x="5425053" y="1909959"/>
                </a:lnTo>
                <a:lnTo>
                  <a:pt x="5415727" y="1897259"/>
                </a:lnTo>
                <a:lnTo>
                  <a:pt x="5407551" y="1884559"/>
                </a:lnTo>
                <a:lnTo>
                  <a:pt x="5400527" y="1859159"/>
                </a:lnTo>
                <a:lnTo>
                  <a:pt x="5011894" y="576459"/>
                </a:lnTo>
                <a:close/>
              </a:path>
              <a:path w="7080250" h="3559810">
                <a:moveTo>
                  <a:pt x="3901978" y="906659"/>
                </a:moveTo>
                <a:lnTo>
                  <a:pt x="3459103" y="1033659"/>
                </a:lnTo>
                <a:lnTo>
                  <a:pt x="3464044" y="1147959"/>
                </a:lnTo>
                <a:lnTo>
                  <a:pt x="3935137" y="1986159"/>
                </a:lnTo>
                <a:lnTo>
                  <a:pt x="3688973" y="2062359"/>
                </a:lnTo>
                <a:lnTo>
                  <a:pt x="3698663" y="2202059"/>
                </a:lnTo>
                <a:lnTo>
                  <a:pt x="4005267" y="2113159"/>
                </a:lnTo>
                <a:lnTo>
                  <a:pt x="4605612" y="2113159"/>
                </a:lnTo>
                <a:lnTo>
                  <a:pt x="4596096" y="2100459"/>
                </a:lnTo>
                <a:lnTo>
                  <a:pt x="3901978" y="906659"/>
                </a:lnTo>
                <a:close/>
              </a:path>
              <a:path w="7080250" h="3559810">
                <a:moveTo>
                  <a:pt x="5645300" y="1503559"/>
                </a:moveTo>
                <a:lnTo>
                  <a:pt x="5567130" y="1503559"/>
                </a:lnTo>
                <a:lnTo>
                  <a:pt x="5576638" y="1516259"/>
                </a:lnTo>
                <a:lnTo>
                  <a:pt x="5634637" y="1516259"/>
                </a:lnTo>
                <a:lnTo>
                  <a:pt x="5645300" y="1503559"/>
                </a:lnTo>
                <a:close/>
              </a:path>
              <a:path w="7080250" h="3559810">
                <a:moveTo>
                  <a:pt x="5482427" y="919359"/>
                </a:moveTo>
                <a:lnTo>
                  <a:pt x="5425258" y="919359"/>
                </a:lnTo>
                <a:lnTo>
                  <a:pt x="5415232" y="932059"/>
                </a:lnTo>
                <a:lnTo>
                  <a:pt x="5407318" y="932059"/>
                </a:lnTo>
                <a:lnTo>
                  <a:pt x="5401517" y="944759"/>
                </a:lnTo>
                <a:lnTo>
                  <a:pt x="5397603" y="957459"/>
                </a:lnTo>
                <a:lnTo>
                  <a:pt x="5395347" y="970159"/>
                </a:lnTo>
                <a:lnTo>
                  <a:pt x="5394751" y="995559"/>
                </a:lnTo>
                <a:lnTo>
                  <a:pt x="5395815" y="1008259"/>
                </a:lnTo>
                <a:lnTo>
                  <a:pt x="5396449" y="1046359"/>
                </a:lnTo>
                <a:lnTo>
                  <a:pt x="5388829" y="1097159"/>
                </a:lnTo>
                <a:lnTo>
                  <a:pt x="5368578" y="1147959"/>
                </a:lnTo>
                <a:lnTo>
                  <a:pt x="5331058" y="1186059"/>
                </a:lnTo>
                <a:lnTo>
                  <a:pt x="5305531" y="1211459"/>
                </a:lnTo>
                <a:lnTo>
                  <a:pt x="5343898" y="1338459"/>
                </a:lnTo>
                <a:lnTo>
                  <a:pt x="5372563" y="1338459"/>
                </a:lnTo>
                <a:lnTo>
                  <a:pt x="5399655" y="1351159"/>
                </a:lnTo>
                <a:lnTo>
                  <a:pt x="5425174" y="1351159"/>
                </a:lnTo>
                <a:lnTo>
                  <a:pt x="5449117" y="1376559"/>
                </a:lnTo>
                <a:lnTo>
                  <a:pt x="5472034" y="1389259"/>
                </a:lnTo>
                <a:lnTo>
                  <a:pt x="5494491" y="1414659"/>
                </a:lnTo>
                <a:lnTo>
                  <a:pt x="5516486" y="1440059"/>
                </a:lnTo>
                <a:lnTo>
                  <a:pt x="5538017" y="1465459"/>
                </a:lnTo>
                <a:lnTo>
                  <a:pt x="5547818" y="1490859"/>
                </a:lnTo>
                <a:lnTo>
                  <a:pt x="5557523" y="1503559"/>
                </a:lnTo>
                <a:lnTo>
                  <a:pt x="5652820" y="1503559"/>
                </a:lnTo>
                <a:lnTo>
                  <a:pt x="5657194" y="1490859"/>
                </a:lnTo>
                <a:lnTo>
                  <a:pt x="5658665" y="1478159"/>
                </a:lnTo>
                <a:lnTo>
                  <a:pt x="5657495" y="1452759"/>
                </a:lnTo>
                <a:lnTo>
                  <a:pt x="5653683" y="1440059"/>
                </a:lnTo>
                <a:lnTo>
                  <a:pt x="5647224" y="1414659"/>
                </a:lnTo>
                <a:lnTo>
                  <a:pt x="5521215" y="995559"/>
                </a:lnTo>
                <a:lnTo>
                  <a:pt x="5513812" y="970159"/>
                </a:lnTo>
                <a:lnTo>
                  <a:pt x="5506808" y="957459"/>
                </a:lnTo>
                <a:lnTo>
                  <a:pt x="5500207" y="944759"/>
                </a:lnTo>
                <a:lnTo>
                  <a:pt x="5494012" y="932059"/>
                </a:lnTo>
                <a:lnTo>
                  <a:pt x="5482427" y="919359"/>
                </a:lnTo>
                <a:close/>
              </a:path>
              <a:path w="7080250" h="3559810">
                <a:moveTo>
                  <a:pt x="5645527" y="868559"/>
                </a:moveTo>
                <a:lnTo>
                  <a:pt x="5585820" y="868559"/>
                </a:lnTo>
                <a:lnTo>
                  <a:pt x="5593935" y="881259"/>
                </a:lnTo>
                <a:lnTo>
                  <a:pt x="5632035" y="881259"/>
                </a:lnTo>
                <a:lnTo>
                  <a:pt x="5645527" y="868559"/>
                </a:lnTo>
                <a:close/>
              </a:path>
              <a:path w="7080250" h="3559810">
                <a:moveTo>
                  <a:pt x="5930612" y="297059"/>
                </a:moveTo>
                <a:lnTo>
                  <a:pt x="5641586" y="385959"/>
                </a:lnTo>
                <a:lnTo>
                  <a:pt x="5776866" y="830459"/>
                </a:lnTo>
                <a:lnTo>
                  <a:pt x="5782570" y="843159"/>
                </a:lnTo>
                <a:lnTo>
                  <a:pt x="5790082" y="855859"/>
                </a:lnTo>
                <a:lnTo>
                  <a:pt x="5799406" y="868559"/>
                </a:lnTo>
                <a:lnTo>
                  <a:pt x="5810546" y="881259"/>
                </a:lnTo>
                <a:lnTo>
                  <a:pt x="5876006" y="881259"/>
                </a:lnTo>
                <a:lnTo>
                  <a:pt x="5886969" y="868559"/>
                </a:lnTo>
                <a:lnTo>
                  <a:pt x="5896083" y="855859"/>
                </a:lnTo>
                <a:lnTo>
                  <a:pt x="5903345" y="855859"/>
                </a:lnTo>
                <a:lnTo>
                  <a:pt x="5908637" y="843159"/>
                </a:lnTo>
                <a:lnTo>
                  <a:pt x="5911829" y="830459"/>
                </a:lnTo>
                <a:lnTo>
                  <a:pt x="5912925" y="805059"/>
                </a:lnTo>
                <a:lnTo>
                  <a:pt x="5911930" y="792359"/>
                </a:lnTo>
                <a:lnTo>
                  <a:pt x="5902736" y="728859"/>
                </a:lnTo>
                <a:lnTo>
                  <a:pt x="5898040" y="665359"/>
                </a:lnTo>
                <a:lnTo>
                  <a:pt x="5898222" y="614559"/>
                </a:lnTo>
                <a:lnTo>
                  <a:pt x="5903284" y="576459"/>
                </a:lnTo>
                <a:lnTo>
                  <a:pt x="5913226" y="525659"/>
                </a:lnTo>
                <a:lnTo>
                  <a:pt x="5934917" y="474859"/>
                </a:lnTo>
                <a:lnTo>
                  <a:pt x="5970630" y="424059"/>
                </a:lnTo>
                <a:lnTo>
                  <a:pt x="5930612" y="297059"/>
                </a:lnTo>
                <a:close/>
              </a:path>
              <a:path w="7080250" h="3559810">
                <a:moveTo>
                  <a:pt x="5551479" y="411359"/>
                </a:moveTo>
                <a:lnTo>
                  <a:pt x="5108605" y="538359"/>
                </a:lnTo>
                <a:lnTo>
                  <a:pt x="5147302" y="665359"/>
                </a:lnTo>
                <a:lnTo>
                  <a:pt x="5316802" y="665359"/>
                </a:lnTo>
                <a:lnTo>
                  <a:pt x="5405645" y="703459"/>
                </a:lnTo>
                <a:lnTo>
                  <a:pt x="5468015" y="741559"/>
                </a:lnTo>
                <a:lnTo>
                  <a:pt x="5507663" y="779659"/>
                </a:lnTo>
                <a:lnTo>
                  <a:pt x="5526274" y="805059"/>
                </a:lnTo>
                <a:lnTo>
                  <a:pt x="5543978" y="817759"/>
                </a:lnTo>
                <a:lnTo>
                  <a:pt x="5560775" y="843159"/>
                </a:lnTo>
                <a:lnTo>
                  <a:pt x="5569241" y="855859"/>
                </a:lnTo>
                <a:lnTo>
                  <a:pt x="5577589" y="868559"/>
                </a:lnTo>
                <a:lnTo>
                  <a:pt x="5656341" y="868559"/>
                </a:lnTo>
                <a:lnTo>
                  <a:pt x="5664477" y="855859"/>
                </a:lnTo>
                <a:lnTo>
                  <a:pt x="5669932" y="855859"/>
                </a:lnTo>
                <a:lnTo>
                  <a:pt x="5672823" y="843159"/>
                </a:lnTo>
                <a:lnTo>
                  <a:pt x="5673283" y="830459"/>
                </a:lnTo>
                <a:lnTo>
                  <a:pt x="5671312" y="805059"/>
                </a:lnTo>
                <a:lnTo>
                  <a:pt x="5666909" y="792359"/>
                </a:lnTo>
                <a:lnTo>
                  <a:pt x="5551479" y="411359"/>
                </a:lnTo>
                <a:close/>
              </a:path>
              <a:path w="7080250" h="3559810">
                <a:moveTo>
                  <a:pt x="6507560" y="114439"/>
                </a:moveTo>
                <a:lnTo>
                  <a:pt x="6019626" y="261289"/>
                </a:lnTo>
                <a:lnTo>
                  <a:pt x="6408246" y="1552536"/>
                </a:lnTo>
                <a:lnTo>
                  <a:pt x="6413211" y="1572767"/>
                </a:lnTo>
                <a:lnTo>
                  <a:pt x="6415208" y="1590595"/>
                </a:lnTo>
                <a:lnTo>
                  <a:pt x="6414235" y="1606018"/>
                </a:lnTo>
                <a:lnTo>
                  <a:pt x="6410291" y="1619034"/>
                </a:lnTo>
                <a:lnTo>
                  <a:pt x="6383997" y="1647182"/>
                </a:lnTo>
                <a:lnTo>
                  <a:pt x="6352620" y="1666354"/>
                </a:lnTo>
                <a:lnTo>
                  <a:pt x="6332044" y="1681618"/>
                </a:lnTo>
                <a:lnTo>
                  <a:pt x="6319426" y="1699425"/>
                </a:lnTo>
                <a:lnTo>
                  <a:pt x="6314766" y="1719775"/>
                </a:lnTo>
                <a:lnTo>
                  <a:pt x="6318064" y="1742668"/>
                </a:lnTo>
                <a:lnTo>
                  <a:pt x="6342849" y="1774651"/>
                </a:lnTo>
                <a:lnTo>
                  <a:pt x="6371972" y="1782065"/>
                </a:lnTo>
                <a:lnTo>
                  <a:pt x="6390158" y="1781649"/>
                </a:lnTo>
                <a:lnTo>
                  <a:pt x="6433723" y="1772577"/>
                </a:lnTo>
                <a:lnTo>
                  <a:pt x="6996383" y="1603235"/>
                </a:lnTo>
                <a:lnTo>
                  <a:pt x="7037697" y="1587211"/>
                </a:lnTo>
                <a:lnTo>
                  <a:pt x="7072389" y="1555651"/>
                </a:lnTo>
                <a:lnTo>
                  <a:pt x="7079732" y="1528276"/>
                </a:lnTo>
                <a:lnTo>
                  <a:pt x="7077422" y="1514132"/>
                </a:lnTo>
                <a:lnTo>
                  <a:pt x="7067538" y="1493217"/>
                </a:lnTo>
                <a:lnTo>
                  <a:pt x="7052421" y="1478819"/>
                </a:lnTo>
                <a:lnTo>
                  <a:pt x="7032543" y="1471119"/>
                </a:lnTo>
                <a:lnTo>
                  <a:pt x="6958406" y="1471119"/>
                </a:lnTo>
                <a:lnTo>
                  <a:pt x="6951794" y="1471040"/>
                </a:lnTo>
                <a:lnTo>
                  <a:pt x="6911381" y="1441262"/>
                </a:lnTo>
                <a:lnTo>
                  <a:pt x="6896180" y="1405686"/>
                </a:lnTo>
                <a:lnTo>
                  <a:pt x="6507560" y="114439"/>
                </a:lnTo>
                <a:close/>
              </a:path>
              <a:path w="7080250" h="3559810">
                <a:moveTo>
                  <a:pt x="7006493" y="1469567"/>
                </a:moveTo>
                <a:lnTo>
                  <a:pt x="6969728" y="1470899"/>
                </a:lnTo>
                <a:lnTo>
                  <a:pt x="6958406" y="1471119"/>
                </a:lnTo>
                <a:lnTo>
                  <a:pt x="7032543" y="1471119"/>
                </a:lnTo>
                <a:lnTo>
                  <a:pt x="7032072" y="1470937"/>
                </a:lnTo>
                <a:lnTo>
                  <a:pt x="7006493" y="1469567"/>
                </a:lnTo>
                <a:close/>
              </a:path>
              <a:path w="7080250" h="3559810">
                <a:moveTo>
                  <a:pt x="6887786" y="0"/>
                </a:moveTo>
                <a:lnTo>
                  <a:pt x="6598772" y="86982"/>
                </a:lnTo>
                <a:lnTo>
                  <a:pt x="6638790" y="219951"/>
                </a:lnTo>
                <a:lnTo>
                  <a:pt x="6667528" y="228604"/>
                </a:lnTo>
                <a:lnTo>
                  <a:pt x="6694284" y="240104"/>
                </a:lnTo>
                <a:lnTo>
                  <a:pt x="6741825" y="271640"/>
                </a:lnTo>
                <a:lnTo>
                  <a:pt x="6775291" y="304192"/>
                </a:lnTo>
                <a:lnTo>
                  <a:pt x="6805945" y="341331"/>
                </a:lnTo>
                <a:lnTo>
                  <a:pt x="6833788" y="383061"/>
                </a:lnTo>
                <a:lnTo>
                  <a:pt x="6858817" y="429386"/>
                </a:lnTo>
                <a:lnTo>
                  <a:pt x="6889983" y="493115"/>
                </a:lnTo>
                <a:lnTo>
                  <a:pt x="6898058" y="507130"/>
                </a:lnTo>
                <a:lnTo>
                  <a:pt x="6928654" y="536003"/>
                </a:lnTo>
                <a:lnTo>
                  <a:pt x="6953216" y="543440"/>
                </a:lnTo>
                <a:lnTo>
                  <a:pt x="6966223" y="543234"/>
                </a:lnTo>
                <a:lnTo>
                  <a:pt x="7004194" y="527650"/>
                </a:lnTo>
                <a:lnTo>
                  <a:pt x="7025202" y="493539"/>
                </a:lnTo>
                <a:lnTo>
                  <a:pt x="7027210" y="479682"/>
                </a:lnTo>
                <a:lnTo>
                  <a:pt x="7026498" y="464991"/>
                </a:lnTo>
                <a:lnTo>
                  <a:pt x="7023066" y="449465"/>
                </a:lnTo>
                <a:lnTo>
                  <a:pt x="6887786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 sz="3010"/>
          </a:p>
        </p:txBody>
      </p:sp>
      <p:sp>
        <p:nvSpPr>
          <p:cNvPr id="17" name="bk object 17"/>
          <p:cNvSpPr/>
          <p:nvPr/>
        </p:nvSpPr>
        <p:spPr>
          <a:xfrm>
            <a:off x="213704" y="569314"/>
            <a:ext cx="9476463" cy="6117499"/>
          </a:xfrm>
          <a:custGeom>
            <a:avLst/>
            <a:gdLst/>
            <a:ahLst/>
            <a:cxnLst/>
            <a:rect l="l" t="t" r="r" b="b"/>
            <a:pathLst>
              <a:path w="7228840" h="4758055">
                <a:moveTo>
                  <a:pt x="0" y="4757851"/>
                </a:moveTo>
                <a:lnTo>
                  <a:pt x="7228484" y="4757851"/>
                </a:lnTo>
                <a:lnTo>
                  <a:pt x="7228484" y="0"/>
                </a:lnTo>
                <a:lnTo>
                  <a:pt x="0" y="0"/>
                </a:lnTo>
                <a:lnTo>
                  <a:pt x="0" y="4757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01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915" y="127004"/>
            <a:ext cx="942849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ED1D24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716" y="1577340"/>
            <a:ext cx="89228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70870" y="6377940"/>
            <a:ext cx="3172584" cy="3602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716" y="6377940"/>
            <a:ext cx="2280294" cy="3602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8314" y="6377940"/>
            <a:ext cx="2280294" cy="3602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87822">
        <a:defRPr>
          <a:latin typeface="+mn-lt"/>
          <a:ea typeface="+mn-ea"/>
          <a:cs typeface="+mn-cs"/>
        </a:defRPr>
      </a:lvl2pPr>
      <a:lvl3pPr marL="1175644">
        <a:defRPr>
          <a:latin typeface="+mn-lt"/>
          <a:ea typeface="+mn-ea"/>
          <a:cs typeface="+mn-cs"/>
        </a:defRPr>
      </a:lvl3pPr>
      <a:lvl4pPr marL="1763466">
        <a:defRPr>
          <a:latin typeface="+mn-lt"/>
          <a:ea typeface="+mn-ea"/>
          <a:cs typeface="+mn-cs"/>
        </a:defRPr>
      </a:lvl4pPr>
      <a:lvl5pPr marL="2351288">
        <a:defRPr>
          <a:latin typeface="+mn-lt"/>
          <a:ea typeface="+mn-ea"/>
          <a:cs typeface="+mn-cs"/>
        </a:defRPr>
      </a:lvl5pPr>
      <a:lvl6pPr marL="2939110">
        <a:defRPr>
          <a:latin typeface="+mn-lt"/>
          <a:ea typeface="+mn-ea"/>
          <a:cs typeface="+mn-cs"/>
        </a:defRPr>
      </a:lvl6pPr>
      <a:lvl7pPr marL="3526932">
        <a:defRPr>
          <a:latin typeface="+mn-lt"/>
          <a:ea typeface="+mn-ea"/>
          <a:cs typeface="+mn-cs"/>
        </a:defRPr>
      </a:lvl7pPr>
      <a:lvl8pPr marL="4114754">
        <a:defRPr>
          <a:latin typeface="+mn-lt"/>
          <a:ea typeface="+mn-ea"/>
          <a:cs typeface="+mn-cs"/>
        </a:defRPr>
      </a:lvl8pPr>
      <a:lvl9pPr marL="47025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87822">
        <a:defRPr>
          <a:latin typeface="+mn-lt"/>
          <a:ea typeface="+mn-ea"/>
          <a:cs typeface="+mn-cs"/>
        </a:defRPr>
      </a:lvl2pPr>
      <a:lvl3pPr marL="1175644">
        <a:defRPr>
          <a:latin typeface="+mn-lt"/>
          <a:ea typeface="+mn-ea"/>
          <a:cs typeface="+mn-cs"/>
        </a:defRPr>
      </a:lvl3pPr>
      <a:lvl4pPr marL="1763466">
        <a:defRPr>
          <a:latin typeface="+mn-lt"/>
          <a:ea typeface="+mn-ea"/>
          <a:cs typeface="+mn-cs"/>
        </a:defRPr>
      </a:lvl4pPr>
      <a:lvl5pPr marL="2351288">
        <a:defRPr>
          <a:latin typeface="+mn-lt"/>
          <a:ea typeface="+mn-ea"/>
          <a:cs typeface="+mn-cs"/>
        </a:defRPr>
      </a:lvl5pPr>
      <a:lvl6pPr marL="2939110">
        <a:defRPr>
          <a:latin typeface="+mn-lt"/>
          <a:ea typeface="+mn-ea"/>
          <a:cs typeface="+mn-cs"/>
        </a:defRPr>
      </a:lvl6pPr>
      <a:lvl7pPr marL="3526932">
        <a:defRPr>
          <a:latin typeface="+mn-lt"/>
          <a:ea typeface="+mn-ea"/>
          <a:cs typeface="+mn-cs"/>
        </a:defRPr>
      </a:lvl7pPr>
      <a:lvl8pPr marL="4114754">
        <a:defRPr>
          <a:latin typeface="+mn-lt"/>
          <a:ea typeface="+mn-ea"/>
          <a:cs typeface="+mn-cs"/>
        </a:defRPr>
      </a:lvl8pPr>
      <a:lvl9pPr marL="47025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7F10467-1F97-0514-D712-F51981C9C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00681"/>
              </p:ext>
            </p:extLst>
          </p:nvPr>
        </p:nvGraphicFramePr>
        <p:xfrm>
          <a:off x="0" y="0"/>
          <a:ext cx="9905989" cy="698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396">
                  <a:extLst>
                    <a:ext uri="{9D8B030D-6E8A-4147-A177-3AD203B41FA5}">
                      <a16:colId xmlns:a16="http://schemas.microsoft.com/office/drawing/2014/main" val="2460400798"/>
                    </a:ext>
                  </a:extLst>
                </a:gridCol>
                <a:gridCol w="1101054">
                  <a:extLst>
                    <a:ext uri="{9D8B030D-6E8A-4147-A177-3AD203B41FA5}">
                      <a16:colId xmlns:a16="http://schemas.microsoft.com/office/drawing/2014/main" val="2729726728"/>
                    </a:ext>
                  </a:extLst>
                </a:gridCol>
                <a:gridCol w="1032241">
                  <a:extLst>
                    <a:ext uri="{9D8B030D-6E8A-4147-A177-3AD203B41FA5}">
                      <a16:colId xmlns:a16="http://schemas.microsoft.com/office/drawing/2014/main" val="3466781210"/>
                    </a:ext>
                  </a:extLst>
                </a:gridCol>
                <a:gridCol w="844745">
                  <a:extLst>
                    <a:ext uri="{9D8B030D-6E8A-4147-A177-3AD203B41FA5}">
                      <a16:colId xmlns:a16="http://schemas.microsoft.com/office/drawing/2014/main" val="961011468"/>
                    </a:ext>
                  </a:extLst>
                </a:gridCol>
                <a:gridCol w="738282">
                  <a:extLst>
                    <a:ext uri="{9D8B030D-6E8A-4147-A177-3AD203B41FA5}">
                      <a16:colId xmlns:a16="http://schemas.microsoft.com/office/drawing/2014/main" val="2348126466"/>
                    </a:ext>
                  </a:extLst>
                </a:gridCol>
                <a:gridCol w="842228">
                  <a:extLst>
                    <a:ext uri="{9D8B030D-6E8A-4147-A177-3AD203B41FA5}">
                      <a16:colId xmlns:a16="http://schemas.microsoft.com/office/drawing/2014/main" val="2881513044"/>
                    </a:ext>
                  </a:extLst>
                </a:gridCol>
                <a:gridCol w="1162107">
                  <a:extLst>
                    <a:ext uri="{9D8B030D-6E8A-4147-A177-3AD203B41FA5}">
                      <a16:colId xmlns:a16="http://schemas.microsoft.com/office/drawing/2014/main" val="3752937086"/>
                    </a:ext>
                  </a:extLst>
                </a:gridCol>
                <a:gridCol w="1000077">
                  <a:extLst>
                    <a:ext uri="{9D8B030D-6E8A-4147-A177-3AD203B41FA5}">
                      <a16:colId xmlns:a16="http://schemas.microsoft.com/office/drawing/2014/main" val="1077444837"/>
                    </a:ext>
                  </a:extLst>
                </a:gridCol>
                <a:gridCol w="936739">
                  <a:extLst>
                    <a:ext uri="{9D8B030D-6E8A-4147-A177-3AD203B41FA5}">
                      <a16:colId xmlns:a16="http://schemas.microsoft.com/office/drawing/2014/main" val="992790007"/>
                    </a:ext>
                  </a:extLst>
                </a:gridCol>
                <a:gridCol w="984120">
                  <a:extLst>
                    <a:ext uri="{9D8B030D-6E8A-4147-A177-3AD203B41FA5}">
                      <a16:colId xmlns:a16="http://schemas.microsoft.com/office/drawing/2014/main" val="1740549335"/>
                    </a:ext>
                  </a:extLst>
                </a:gridCol>
              </a:tblGrid>
              <a:tr h="287867">
                <a:tc gridSpan="10">
                  <a:txBody>
                    <a:bodyPr/>
                    <a:lstStyle/>
                    <a:p>
                      <a:r>
                        <a:rPr lang="en-IS" sz="1100" b="1">
                          <a:latin typeface="Arial Nova"/>
                        </a:rPr>
                        <a:t>FERÐASÝNINGAR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14269"/>
                  </a:ext>
                </a:extLst>
              </a:tr>
              <a:tr h="387133"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JANÚAR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FEBRÚAR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APRÍL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MAÍ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JÚNÍ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SEPTEMBER</a:t>
                      </a:r>
                      <a:endParaRPr lang="en-US" sz="900" b="0" i="0" u="none" strike="noStrike" noProof="0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endParaRPr lang="en-U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S" sz="900" b="1" dirty="0">
                          <a:latin typeface="Arial Nova"/>
                        </a:rPr>
                        <a:t>OKTÓBER</a:t>
                      </a:r>
                      <a:endParaRPr lang="en-US" sz="900" dirty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IS" sz="900" b="1">
                          <a:latin typeface="Arial Nova"/>
                        </a:rPr>
                        <a:t>NÓVEMBER</a:t>
                      </a: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DESEMBER</a:t>
                      </a:r>
                      <a:endParaRPr lang="en-US" sz="900" b="0" i="0" u="none" strike="noStrike" noProof="0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endParaRPr lang="en-I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18871"/>
                  </a:ext>
                </a:extLst>
              </a:tr>
              <a:tr h="7941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VAKANTIEBEURS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Utrecht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11.1 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ITB BERLÍN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 err="1">
                          <a:latin typeface="Arial Nova"/>
                        </a:rPr>
                        <a:t>Berlín</a:t>
                      </a:r>
                      <a:endParaRPr lang="en-US" sz="900" b="0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900" b="0">
                          <a:latin typeface="Arial Nova"/>
                        </a:rPr>
                        <a:t>7.3 </a:t>
                      </a:r>
                      <a:r>
                        <a:rPr lang="en-US" sz="900" b="0" i="0" u="none" strike="noStrike" noProof="0"/>
                        <a:t>–</a:t>
                      </a:r>
                      <a:r>
                        <a:rPr lang="en-US" sz="900" b="0">
                          <a:latin typeface="Arial Nova"/>
                        </a:rPr>
                        <a:t> 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IMEX*    </a:t>
                      </a:r>
                    </a:p>
                    <a:p>
                      <a:pPr algn="ctr"/>
                      <a:r>
                        <a:rPr lang="en-I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Fr</a:t>
                      </a:r>
                      <a:r>
                        <a:rPr lang="en-U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a</a:t>
                      </a:r>
                      <a:r>
                        <a:rPr lang="en-I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nkfurt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23.5 </a:t>
                      </a:r>
                      <a:r>
                        <a:rPr lang="en-US" sz="900" b="0" i="0" u="none" strike="noStrike" noProof="0"/>
                        <a:t>– </a:t>
                      </a:r>
                      <a:r>
                        <a:rPr lang="en-U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25.5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>
                          <a:latin typeface="Arial Nova"/>
                        </a:rPr>
                        <a:t>JATA</a:t>
                      </a:r>
                      <a:endParaRPr lang="en-US" sz="900">
                        <a:latin typeface="Arial Nova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en-US" sz="900" err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Tókýó</a:t>
                      </a: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>
                          <a:solidFill>
                            <a:schemeClr val="dk1"/>
                          </a:solidFill>
                          <a:latin typeface="Arial Nova"/>
                        </a:rPr>
                        <a:t>VESTNORDEN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solidFill>
                            <a:schemeClr val="dk1"/>
                          </a:solidFill>
                          <a:latin typeface="Arial Nova"/>
                        </a:rPr>
                        <a:t>Reykjavík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solidFill>
                            <a:schemeClr val="dk1"/>
                          </a:solidFill>
                          <a:latin typeface="Arial Nova"/>
                        </a:rPr>
                        <a:t>17.10 - 19.10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>
                          <a:latin typeface="Arial Nova"/>
                        </a:rPr>
                        <a:t>WTM </a:t>
                      </a:r>
                    </a:p>
                    <a:p>
                      <a:pPr lvl="0" algn="ctr" defTabSz="914400">
                        <a:buNone/>
                        <a:tabLst/>
                        <a:defRPr/>
                      </a:pPr>
                      <a:r>
                        <a:rPr lang="en-US" sz="900" b="0">
                          <a:latin typeface="Arial Nova"/>
                        </a:rPr>
                        <a:t>London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>
                          <a:latin typeface="Arial Nova"/>
                        </a:rPr>
                        <a:t>6.11 - 8.11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677502"/>
                  </a:ext>
                </a:extLst>
              </a:tr>
              <a:tr h="724634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noProof="0">
                          <a:latin typeface="Arial Nova"/>
                        </a:rPr>
                        <a:t>FITUR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 err="1">
                          <a:latin typeface="Arial Nova"/>
                        </a:rPr>
                        <a:t>Madríd</a:t>
                      </a:r>
                      <a:endParaRPr lang="en-US" sz="900" b="0" i="0" u="none" strike="noStrike" noProof="0" err="1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18.1 </a:t>
                      </a:r>
                      <a:r>
                        <a:rPr lang="en-US" sz="900" b="0" i="0" u="none" strike="noStrike" noProof="0"/>
                        <a:t>–</a:t>
                      </a:r>
                      <a:r>
                        <a:rPr lang="en-US" sz="900" b="0" i="0" u="none" strike="noStrike" noProof="0">
                          <a:latin typeface="Arial Nova"/>
                        </a:rPr>
                        <a:t> 22.1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1" i="0" u="none" strike="noStrike" noProof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>
                          <a:solidFill>
                            <a:schemeClr val="dk1"/>
                          </a:solidFill>
                          <a:latin typeface="Arial Nova"/>
                        </a:rPr>
                        <a:t>IMEX America*</a:t>
                      </a:r>
                      <a:endParaRPr lang="en-US" sz="900" b="0" i="0" u="none" strike="noStrike" noProof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solidFill>
                            <a:schemeClr val="dk1"/>
                          </a:solidFill>
                          <a:latin typeface="Arial Nova"/>
                        </a:rPr>
                        <a:t>Las Vegas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17.10 </a:t>
                      </a:r>
                      <a:r>
                        <a:rPr lang="en-US" sz="900" b="0" i="0" u="none" strike="noStrike" noProof="0"/>
                        <a:t>–</a:t>
                      </a:r>
                      <a:r>
                        <a:rPr lang="en-US" sz="900" b="0" i="0" u="none" strike="noStrike" noProof="0">
                          <a:latin typeface="Arial Nova"/>
                        </a:rPr>
                        <a:t>19.10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IBTM W.*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 Barcelona </a:t>
                      </a:r>
                      <a:r>
                        <a:rPr lang="en-US" sz="900" err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nov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/des</a:t>
                      </a: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s-IS" sz="900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131252"/>
                  </a:ext>
                </a:extLst>
              </a:tr>
              <a:tr h="87432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MATKA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Helsinki 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20.1 </a:t>
                      </a:r>
                      <a:r>
                        <a:rPr lang="en-US" sz="900" b="0" i="0" u="none" strike="noStrike" noProof="0"/>
                        <a:t>– </a:t>
                      </a:r>
                      <a:r>
                        <a:rPr lang="en-US" sz="900" b="0" i="0" u="none" strike="noStrike" noProof="0">
                          <a:latin typeface="Arial Nova"/>
                        </a:rPr>
                        <a:t>22.1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1" i="0" u="none" strike="noStrike" noProof="0">
                        <a:solidFill>
                          <a:schemeClr val="dk1"/>
                        </a:solidFill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TTG RIMINI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 err="1">
                          <a:latin typeface="Arial Nova"/>
                        </a:rPr>
                        <a:t>Ítalía</a:t>
                      </a:r>
                      <a:endParaRPr lang="en-US" sz="900" b="0" i="0" u="none" strike="noStrike" noProof="0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11.10 - 13.10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 News Market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err="1">
                          <a:latin typeface="Arial Nova"/>
                        </a:rPr>
                        <a:t>Svíþjóð</a:t>
                      </a:r>
                      <a:endParaRPr lang="en-US" sz="900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Arial Nova"/>
                        </a:rPr>
                        <a:t>9.11</a:t>
                      </a:r>
                    </a:p>
                    <a:p>
                      <a:pPr lvl="0" algn="ctr">
                        <a:buNone/>
                      </a:pPr>
                      <a:endParaRPr lang="en-US" sz="800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endParaRPr lang="en-US" sz="900" b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071479"/>
                  </a:ext>
                </a:extLst>
              </a:tr>
              <a:tr h="68492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MID ATLANTIC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Reykjavík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26.1 - 29.1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ITB ASIA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 err="1">
                          <a:latin typeface="Arial Nova"/>
                        </a:rPr>
                        <a:t>Singapúr</a:t>
                      </a:r>
                      <a:endParaRPr lang="en-US" sz="900" b="0" i="0" u="none" strike="noStrike" noProof="0" err="1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25.10 </a:t>
                      </a:r>
                      <a:r>
                        <a:rPr lang="en-US" sz="900" b="0" i="0" u="none" strike="noStrike" noProof="0"/>
                        <a:t>–</a:t>
                      </a:r>
                      <a:r>
                        <a:rPr lang="en-US" sz="900" b="0" i="0" u="none" strike="noStrike" noProof="0">
                          <a:latin typeface="Arial Nova"/>
                        </a:rPr>
                        <a:t> 27.10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914215"/>
                  </a:ext>
                </a:extLst>
              </a:tr>
              <a:tr h="287867">
                <a:tc gridSpan="10">
                  <a:txBody>
                    <a:bodyPr/>
                    <a:lstStyle/>
                    <a:p>
                      <a:pPr marL="0" algn="l"/>
                      <a:r>
                        <a:rPr lang="en-IS" sz="1100" b="1">
                          <a:solidFill>
                            <a:schemeClr val="lt1"/>
                          </a:solidFill>
                          <a:latin typeface="Arial Nova"/>
                          <a:ea typeface="+mn-ea"/>
                          <a:cs typeface="+mn-cs"/>
                        </a:rPr>
                        <a:t>VINNUSTOFUR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/>
                      <a:endParaRPr lang="en-IS" sz="1100" b="1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/>
                      <a:endParaRPr lang="en-IS" sz="1100" b="1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/>
                      <a:endParaRPr lang="en-IS" sz="1100" b="1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/>
                      <a:endParaRPr lang="en-IS" sz="1100" b="1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/>
                      <a:endParaRPr lang="en-IS" sz="1100" b="1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107413"/>
                  </a:ext>
                </a:extLst>
              </a:tr>
              <a:tr h="684928"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latin typeface="Arial Nova"/>
                        </a:rPr>
                        <a:t>NOREGUR</a:t>
                      </a:r>
                    </a:p>
                    <a:p>
                      <a:pPr algn="ctr"/>
                      <a:r>
                        <a:rPr lang="en-US" sz="900">
                          <a:latin typeface="Arial Nova"/>
                        </a:rPr>
                        <a:t>Travel Match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Arial Nova"/>
                        </a:rPr>
                        <a:t>12.1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FIMM LANDA</a:t>
                      </a:r>
                    </a:p>
                    <a:p>
                      <a:pPr algn="ctr"/>
                      <a:r>
                        <a:rPr lang="en-IS" sz="900" b="0">
                          <a:latin typeface="Arial Nova"/>
                        </a:rPr>
                        <a:t>London</a:t>
                      </a:r>
                    </a:p>
                    <a:p>
                      <a:pPr algn="ctr"/>
                      <a:r>
                        <a:rPr lang="en-IS" sz="900" b="0">
                          <a:latin typeface="Arial Nova"/>
                        </a:rPr>
                        <a:t>7.2</a:t>
                      </a:r>
                    </a:p>
                    <a:p>
                      <a:pPr algn="ctr"/>
                      <a:endParaRPr lang="en-IS" sz="900" b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latin typeface="Arial Nova"/>
                        </a:rPr>
                        <a:t>NORÐURLÖND</a:t>
                      </a:r>
                    </a:p>
                    <a:p>
                      <a:pPr lvl="0" algn="ctr">
                        <a:buNone/>
                      </a:pPr>
                      <a:r>
                        <a:rPr lang="en-IS" sz="900" b="0">
                          <a:latin typeface="Arial Nova"/>
                        </a:rPr>
                        <a:t>OSL-STO-</a:t>
                      </a:r>
                      <a:r>
                        <a:rPr lang="en-US" sz="900" b="0" i="0" u="none" strike="noStrike" noProof="0">
                          <a:latin typeface="Arial Nova"/>
                        </a:rPr>
                        <a:t>CPH</a:t>
                      </a:r>
                    </a:p>
                    <a:p>
                      <a:pPr lvl="0" algn="ctr">
                        <a:buNone/>
                      </a:pPr>
                      <a:r>
                        <a:rPr lang="en-IS" sz="900" b="0">
                          <a:latin typeface="Arial Nova"/>
                        </a:rPr>
                        <a:t>28.2-2.3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SA-ASÍA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Tokyo Seoul Taipei.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s-I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 b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endParaRPr lang="en-US" sz="900" b="1" i="0" u="none" strike="noStrike" noProof="0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>
                          <a:solidFill>
                            <a:schemeClr val="dk1"/>
                          </a:solidFill>
                          <a:latin typeface="Arial Nova"/>
                        </a:rPr>
                        <a:t>HOLLAND </a:t>
                      </a:r>
                      <a:endParaRPr lang="en-US" sz="900" b="0" i="0" u="none" strike="noStrike" noProof="0"/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>
                          <a:solidFill>
                            <a:schemeClr val="dk1"/>
                          </a:solidFill>
                          <a:latin typeface="Arial Nova"/>
                        </a:rPr>
                        <a:t>OG BELGÍA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2.10-3.10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</a:rPr>
                        <a:t>SPÁNN OG PORTÚGAL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</a:rPr>
                        <a:t>14.11 – 16.11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s-IS" sz="900" b="1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896561"/>
                  </a:ext>
                </a:extLst>
              </a:tr>
              <a:tr h="772265"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 i="0" u="none" strike="noStrike" noProof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S" sz="900" b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FRAKKLAND &amp; ÍTALÍA</a:t>
                      </a:r>
                    </a:p>
                    <a:p>
                      <a:pPr algn="ctr"/>
                      <a:r>
                        <a:rPr lang="en-I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París </a:t>
                      </a:r>
                      <a:r>
                        <a:rPr lang="en-IS" sz="900" b="0" err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og</a:t>
                      </a:r>
                      <a:r>
                        <a:rPr lang="en-I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 </a:t>
                      </a:r>
                      <a:r>
                        <a:rPr lang="en-IS" sz="900" b="0" err="1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Mílanó</a:t>
                      </a:r>
                      <a:endParaRPr lang="en-IS" sz="900" b="0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900" b="0">
                          <a:solidFill>
                            <a:schemeClr val="dk1"/>
                          </a:solidFill>
                          <a:latin typeface="Arial Nova"/>
                          <a:ea typeface="+mn-ea"/>
                          <a:cs typeface="+mn-cs"/>
                        </a:rPr>
                        <a:t>21.3-23.3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NORÐUR</a:t>
                      </a:r>
                      <a:endParaRPr lang="en-US" sz="900"/>
                    </a:p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AMERÍKA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latin typeface="Arial Nova"/>
                        </a:rPr>
                        <a:t>The Nordics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Arial Nova"/>
                        </a:rPr>
                        <a:t>11.9 – 14.9</a:t>
                      </a:r>
                      <a:endParaRPr lang="en-US" sz="900" b="0"/>
                    </a:p>
                    <a:p>
                      <a:pPr lvl="0" algn="ctr">
                        <a:buNone/>
                      </a:pPr>
                      <a:endParaRPr lang="en-US" sz="900" b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endParaRPr lang="en-US" sz="900" b="1" i="0" u="none" strike="noStrike" noProof="0">
                        <a:latin typeface="Arial Nova"/>
                      </a:endParaRPr>
                    </a:p>
                    <a:p>
                      <a:pPr marL="0" lvl="0" algn="ctr">
                        <a:buNone/>
                      </a:pPr>
                      <a:endParaRPr lang="en-US" sz="900" b="0" i="0" u="none" strike="noStrike" noProof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214406"/>
                  </a:ext>
                </a:extLst>
              </a:tr>
              <a:tr h="675002"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lang="en-IS" sz="900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>
                          <a:latin typeface="Arial Nova"/>
                        </a:rPr>
                        <a:t>ÞÝSKALAND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1">
                          <a:latin typeface="Arial Nova"/>
                        </a:rPr>
                        <a:t>Frankfurt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>
                          <a:latin typeface="Arial Nova"/>
                        </a:rPr>
                        <a:t>20.9</a:t>
                      </a:r>
                    </a:p>
                    <a:p>
                      <a:pPr lvl="0" algn="ctr">
                        <a:buNone/>
                      </a:pPr>
                      <a:endParaRPr lang="en-US" sz="900" b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1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endParaRPr lang="en-IS" sz="900" b="1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048294"/>
                  </a:ext>
                </a:extLst>
              </a:tr>
              <a:tr h="684928"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/>
                      <a:endParaRPr lang="en-US" sz="900">
                        <a:solidFill>
                          <a:schemeClr val="dk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Arial Nova"/>
                        </a:rPr>
                        <a:t>FRAKKLAND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latin typeface="Arial Nova"/>
                        </a:rPr>
                        <a:t>PARÍS</a:t>
                      </a: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 Nova"/>
                        </a:rPr>
                        <a:t>21.9</a:t>
                      </a:r>
                      <a:endParaRPr lang="en-US"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endParaRPr lang="en-US" i="0">
                        <a:latin typeface="Arial Nova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 Nov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591868"/>
                  </a:ext>
                </a:extLst>
              </a:tr>
            </a:tbl>
          </a:graphicData>
        </a:graphic>
      </p:graphicFrame>
      <p:sp>
        <p:nvSpPr>
          <p:cNvPr id="3" name="object 14">
            <a:extLst>
              <a:ext uri="{FF2B5EF4-FFF2-40B4-BE49-F238E27FC236}">
                <a16:creationId xmlns:a16="http://schemas.microsoft.com/office/drawing/2014/main" id="{CC3B81BE-977F-8B98-2C9C-01A1F71FF257}"/>
              </a:ext>
            </a:extLst>
          </p:cNvPr>
          <p:cNvSpPr txBox="1"/>
          <p:nvPr/>
        </p:nvSpPr>
        <p:spPr>
          <a:xfrm>
            <a:off x="97575" y="6623670"/>
            <a:ext cx="3551558" cy="15132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 b="1" spc="15">
                <a:latin typeface="Arial Nova"/>
                <a:cs typeface="Franklin Gothic Book"/>
              </a:rPr>
              <a:t>* </a:t>
            </a:r>
            <a:r>
              <a:rPr lang="en-US" sz="900" spc="15">
                <a:latin typeface="Arial Nova"/>
                <a:cs typeface="Franklin Gothic Book"/>
              </a:rPr>
              <a:t>MICE </a:t>
            </a:r>
            <a:r>
              <a:rPr lang="en-US" sz="900" spc="15" err="1">
                <a:latin typeface="Arial Nova"/>
                <a:cs typeface="Franklin Gothic Book"/>
              </a:rPr>
              <a:t>sýningar</a:t>
            </a:r>
            <a:r>
              <a:rPr lang="en-US" sz="900" spc="15">
                <a:latin typeface="Arial Nova"/>
                <a:cs typeface="Franklin Gothic Book"/>
              </a:rPr>
              <a:t> </a:t>
            </a:r>
            <a:r>
              <a:rPr lang="en-US" sz="900" spc="15" err="1">
                <a:latin typeface="Arial Nova"/>
                <a:cs typeface="Franklin Gothic Book"/>
              </a:rPr>
              <a:t>fyrir</a:t>
            </a:r>
            <a:r>
              <a:rPr lang="en-US" sz="900" spc="15">
                <a:latin typeface="Arial Nova"/>
                <a:cs typeface="Franklin Gothic Book"/>
              </a:rPr>
              <a:t> </a:t>
            </a:r>
            <a:r>
              <a:rPr lang="en-US" sz="900" spc="15" err="1">
                <a:latin typeface="Arial Nova"/>
                <a:cs typeface="Franklin Gothic Book"/>
              </a:rPr>
              <a:t>samstarfsfyrirtæki</a:t>
            </a:r>
            <a:r>
              <a:rPr lang="en-US" sz="900" spc="15">
                <a:latin typeface="Arial Nova"/>
                <a:cs typeface="Franklin Gothic Book"/>
              </a:rPr>
              <a:t> Meet in Reykjavík</a:t>
            </a:r>
            <a:endParaRPr lang="en-US" sz="900">
              <a:latin typeface="Arial Nova"/>
            </a:endParaRP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7C1EF213-1E1E-4BE8-98EC-076805B33BB6}"/>
              </a:ext>
            </a:extLst>
          </p:cNvPr>
          <p:cNvSpPr txBox="1"/>
          <p:nvPr/>
        </p:nvSpPr>
        <p:spPr>
          <a:xfrm>
            <a:off x="6659755" y="6623668"/>
            <a:ext cx="3118494" cy="15132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900" spc="15">
                <a:latin typeface="Arial Nova"/>
                <a:cs typeface="Franklin Gothic Book"/>
              </a:rPr>
              <a:t>Birt </a:t>
            </a:r>
            <a:r>
              <a:rPr lang="en-US" sz="900" spc="10" err="1">
                <a:latin typeface="Arial Nova"/>
                <a:cs typeface="Franklin Gothic Book"/>
              </a:rPr>
              <a:t>með</a:t>
            </a:r>
            <a:r>
              <a:rPr lang="en-US" sz="900" spc="10">
                <a:latin typeface="Arial Nova"/>
                <a:cs typeface="Franklin Gothic Book"/>
              </a:rPr>
              <a:t> </a:t>
            </a:r>
            <a:r>
              <a:rPr lang="en-US" sz="900" spc="15" err="1">
                <a:latin typeface="Arial Nova"/>
                <a:cs typeface="Franklin Gothic Book"/>
              </a:rPr>
              <a:t>fyrirvara</a:t>
            </a:r>
            <a:r>
              <a:rPr lang="en-US" sz="900" spc="15">
                <a:latin typeface="Arial Nova"/>
                <a:cs typeface="Franklin Gothic Book"/>
              </a:rPr>
              <a:t> </a:t>
            </a:r>
            <a:r>
              <a:rPr lang="en-US" sz="900" spc="5">
                <a:latin typeface="Arial Nova"/>
                <a:cs typeface="Franklin Gothic Book"/>
              </a:rPr>
              <a:t>um </a:t>
            </a:r>
            <a:r>
              <a:rPr lang="en-US" sz="900" spc="10" err="1">
                <a:latin typeface="Arial Nova"/>
                <a:cs typeface="Franklin Gothic Book"/>
              </a:rPr>
              <a:t>breytingar</a:t>
            </a:r>
            <a:r>
              <a:rPr lang="en-US" sz="900" spc="10">
                <a:latin typeface="Arial Nova"/>
                <a:cs typeface="Franklin Gothic Book"/>
              </a:rPr>
              <a:t> </a:t>
            </a:r>
            <a:r>
              <a:rPr lang="en-US" sz="900" spc="5" err="1">
                <a:latin typeface="Arial Nova"/>
                <a:cs typeface="Franklin Gothic Book"/>
              </a:rPr>
              <a:t>og</a:t>
            </a:r>
            <a:r>
              <a:rPr lang="en-US" sz="900" spc="5">
                <a:latin typeface="Arial Nova"/>
                <a:cs typeface="Franklin Gothic Book"/>
              </a:rPr>
              <a:t> </a:t>
            </a:r>
            <a:r>
              <a:rPr lang="en-US" sz="900" spc="15" err="1">
                <a:latin typeface="Arial Nova"/>
                <a:cs typeface="Franklin Gothic Book"/>
              </a:rPr>
              <a:t>lágmarksþátttöku</a:t>
            </a:r>
            <a:endParaRPr lang="en-US" sz="900">
              <a:latin typeface="Arial Nova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2749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DD5BF795116E4D913494AAD3CFAF32" ma:contentTypeVersion="17" ma:contentTypeDescription="Create a new document." ma:contentTypeScope="" ma:versionID="b043e39804628ad9387a5d973349a494">
  <xsd:schema xmlns:xsd="http://www.w3.org/2001/XMLSchema" xmlns:xs="http://www.w3.org/2001/XMLSchema" xmlns:p="http://schemas.microsoft.com/office/2006/metadata/properties" xmlns:ns2="a3970a54-342b-440c-a3cf-c90b9da8c0e4" xmlns:ns3="20407922-bfe4-4961-8c17-289507cfbae0" xmlns:ns4="e4e7b7bd-f2c3-4fa0-9426-b561834e1a1e" targetNamespace="http://schemas.microsoft.com/office/2006/metadata/properties" ma:root="true" ma:fieldsID="c9d880836368b76e3a040de50fec93b7" ns2:_="" ns3:_="" ns4:_="">
    <xsd:import namespace="a3970a54-342b-440c-a3cf-c90b9da8c0e4"/>
    <xsd:import namespace="20407922-bfe4-4961-8c17-289507cfbae0"/>
    <xsd:import namespace="e4e7b7bd-f2c3-4fa0-9426-b561834e1a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70a54-342b-440c-a3cf-c90b9da8c0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0abae0c-584d-4c01-9559-736fc2a6ae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07922-bfe4-4961-8c17-289507cfbae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7b7bd-f2c3-4fa0-9426-b561834e1a1e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e5398c5a-7a9d-4e64-9517-d0baa263cc34}" ma:internalName="TaxCatchAll" ma:showField="CatchAllData" ma:web="20407922-bfe4-4961-8c17-289507cfb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e7b7bd-f2c3-4fa0-9426-b561834e1a1e" xsi:nil="true"/>
    <lcf76f155ced4ddcb4097134ff3c332f xmlns="a3970a54-342b-440c-a3cf-c90b9da8c0e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0B9F15-3DF0-4D69-8073-ABF7C96A04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EEC77F-156D-4857-9085-81E9DFFCC9FC}">
  <ds:schemaRefs>
    <ds:schemaRef ds:uri="20407922-bfe4-4961-8c17-289507cfbae0"/>
    <ds:schemaRef ds:uri="a3970a54-342b-440c-a3cf-c90b9da8c0e4"/>
    <ds:schemaRef ds:uri="e4e7b7bd-f2c3-4fa0-9426-b561834e1a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A088E5-0F93-4525-B2DE-8BA3A74BC48E}">
  <ds:schemaRefs>
    <ds:schemaRef ds:uri="20407922-bfe4-4961-8c17-289507cfbae0"/>
    <ds:schemaRef ds:uri="a3970a54-342b-440c-a3cf-c90b9da8c0e4"/>
    <ds:schemaRef ds:uri="e4e7b7bd-f2c3-4fa0-9426-b561834e1a1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Nova</vt:lpstr>
      <vt:lpstr>Calibri</vt:lpstr>
      <vt:lpstr>Franklin Gothic Demi Cond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FERÐASÝNINGAR OG VINNUSTOFUR 2019</dc:title>
  <dc:creator>María Björk Gunnarsdóttir;oddny@islandsstofa.is</dc:creator>
  <cp:lastModifiedBy>Brynja Berndsen Bjarkadóttir</cp:lastModifiedBy>
  <cp:revision>3</cp:revision>
  <cp:lastPrinted>2023-01-17T06:24:17Z</cp:lastPrinted>
  <dcterms:created xsi:type="dcterms:W3CDTF">2019-05-09T12:06:20Z</dcterms:created>
  <dcterms:modified xsi:type="dcterms:W3CDTF">2023-06-20T16:25:40Z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2019-03-22T00:00:00Z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2019-05-09T00:00:00Z</vt:filetime>
  </property>
  <property fmtid="{D5CDD505-2E9C-101B-9397-08002B2CF9AE}" pid="5" name="ContentTypeId">
    <vt:lpwstr>0x01010029DD5BF795116E4D913494AAD3CFAF32</vt:lpwstr>
  </property>
  <property fmtid="{D5CDD505-2E9C-101B-9397-08002B2CF9AE}" pid="6" name="MediaServiceImageTags">
    <vt:lpwstr/>
  </property>
</Properties>
</file>